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6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8ACDB3CC-F982-40F9-8DD6-BCC9AFBF44BD}" type="datetime1">
              <a:rPr lang="en-US" smtClean="0"/>
              <a:pPr/>
              <a:t>8/9/12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C1A-CAFA-43FD-A579-55B116A1448A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BC03-21BF-4F6B-A3BE-29C937D452B1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5B8-D9C5-419F-913D-2186935717ED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952F-F888-4FB8-9CB7-51D5F02FA3C8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DB32-6162-43C0-9325-230E0A9B0177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9B57-0E9E-4DE4-A7F5-9A169EF1CEE0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8F86C-0F1B-4333-B99B-B3B2B1F87225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FCD9-7699-43D6-8D62-436E2DD234FF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10FC3EB-42FB-4C38-8CAE-7A1293B83421}" type="datetime1">
              <a:rPr lang="en-US" smtClean="0"/>
              <a:pPr/>
              <a:t>8/9/12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Blog Genres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Creative Post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 rot="20548947">
            <a:off x="968040" y="4567048"/>
            <a:ext cx="18245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Express yourself!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2775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19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2063"/>
            <a:ext cx="8041440" cy="1442674"/>
          </a:xfrm>
        </p:spPr>
        <p:txBody>
          <a:bodyPr/>
          <a:lstStyle/>
          <a:p>
            <a:r>
              <a:rPr lang="en-US" dirty="0" smtClean="0"/>
              <a:t>Creative Post</a:t>
            </a:r>
            <a:endParaRPr lang="en-US" dirty="0"/>
          </a:p>
        </p:txBody>
      </p:sp>
      <p:pic>
        <p:nvPicPr>
          <p:cNvPr id="4" name="Picture 3" descr="MC900048510(1).WM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224" y="3098522"/>
            <a:ext cx="4060286" cy="406028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19674"/>
            <a:ext cx="7467600" cy="23061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/>
              <a:t>Present works of art created completely by </a:t>
            </a:r>
          </a:p>
          <a:p>
            <a:pPr marL="0" indent="0" algn="ctr">
              <a:buNone/>
            </a:pPr>
            <a:r>
              <a:rPr lang="en-US" sz="4400" b="1" dirty="0" smtClean="0"/>
              <a:t>YOU!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000748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85889"/>
            <a:ext cx="8041440" cy="1442674"/>
          </a:xfrm>
        </p:spPr>
        <p:txBody>
          <a:bodyPr/>
          <a:lstStyle/>
          <a:p>
            <a:r>
              <a:rPr lang="en-US" dirty="0" smtClean="0"/>
              <a:t>Creative Post</a:t>
            </a:r>
            <a:br>
              <a:rPr lang="en-US" dirty="0" smtClean="0"/>
            </a:br>
            <a:r>
              <a:rPr lang="en-US" sz="4000" dirty="0" smtClean="0"/>
              <a:t>Options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9386" y="1771424"/>
            <a:ext cx="6042839" cy="477950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Poem</a:t>
            </a:r>
          </a:p>
          <a:p>
            <a:r>
              <a:rPr lang="en-US" sz="3200" dirty="0" smtClean="0"/>
              <a:t>Short story</a:t>
            </a:r>
          </a:p>
          <a:p>
            <a:r>
              <a:rPr lang="en-US" sz="3200" dirty="0" smtClean="0"/>
              <a:t>Photo-essay</a:t>
            </a:r>
          </a:p>
          <a:p>
            <a:r>
              <a:rPr lang="en-US" sz="3200" dirty="0" smtClean="0"/>
              <a:t>Short film</a:t>
            </a:r>
          </a:p>
          <a:p>
            <a:r>
              <a:rPr lang="en-US" sz="3200" dirty="0" smtClean="0"/>
              <a:t>Music recording</a:t>
            </a:r>
          </a:p>
          <a:p>
            <a:r>
              <a:rPr lang="en-US" sz="3200" dirty="0" smtClean="0"/>
              <a:t>Original piece of artwork</a:t>
            </a:r>
          </a:p>
          <a:p>
            <a:r>
              <a:rPr lang="en-US" sz="3200" dirty="0" smtClean="0"/>
              <a:t>Other ideas? Check them with Ms. Jarr first. </a:t>
            </a:r>
            <a:endParaRPr lang="en-US" sz="3200" dirty="0"/>
          </a:p>
        </p:txBody>
      </p:sp>
      <p:pic>
        <p:nvPicPr>
          <p:cNvPr id="4" name="Picture 3" descr="MP90017784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12033" y="0"/>
            <a:ext cx="4824066" cy="723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019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8774"/>
            <a:ext cx="8041440" cy="1134323"/>
          </a:xfrm>
        </p:spPr>
        <p:txBody>
          <a:bodyPr/>
          <a:lstStyle/>
          <a:p>
            <a:r>
              <a:rPr lang="en-US" dirty="0" smtClean="0"/>
              <a:t>Poem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0761" y="1153097"/>
            <a:ext cx="8504881" cy="51805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 smtClean="0">
                <a:latin typeface="Apple Chancery"/>
                <a:cs typeface="Apple Chancery"/>
              </a:rPr>
              <a:t>P</a:t>
            </a:r>
            <a:r>
              <a:rPr lang="en-US" sz="4400" dirty="0" smtClean="0">
                <a:latin typeface="Apple Chancery"/>
                <a:cs typeface="Apple Chancery"/>
              </a:rPr>
              <a:t>resent a topic that is important to you. </a:t>
            </a:r>
          </a:p>
          <a:p>
            <a:pPr marL="0" indent="0">
              <a:buNone/>
            </a:pPr>
            <a:r>
              <a:rPr lang="en-US" sz="6000" dirty="0" smtClean="0">
                <a:latin typeface="Apple Chancery"/>
                <a:cs typeface="Apple Chancery"/>
              </a:rPr>
              <a:t>O</a:t>
            </a:r>
            <a:r>
              <a:rPr lang="en-US" sz="4300" dirty="0" smtClean="0">
                <a:latin typeface="Apple Chancery"/>
                <a:cs typeface="Apple Chancery"/>
              </a:rPr>
              <a:t>riginality… a plus!</a:t>
            </a:r>
          </a:p>
          <a:p>
            <a:pPr marL="0" indent="0">
              <a:buNone/>
            </a:pPr>
            <a:r>
              <a:rPr lang="en-US" sz="6000" dirty="0" smtClean="0">
                <a:latin typeface="Apple Chancery"/>
                <a:cs typeface="Apple Chancery"/>
              </a:rPr>
              <a:t>E</a:t>
            </a:r>
            <a:r>
              <a:rPr lang="en-US" sz="4300" dirty="0" smtClean="0">
                <a:latin typeface="Apple Chancery"/>
                <a:cs typeface="Apple Chancery"/>
              </a:rPr>
              <a:t>xplore new poetry techniques.</a:t>
            </a:r>
          </a:p>
          <a:p>
            <a:pPr marL="0" indent="0">
              <a:buNone/>
            </a:pPr>
            <a:r>
              <a:rPr lang="en-US" sz="6000" dirty="0" smtClean="0">
                <a:latin typeface="Apple Chancery"/>
                <a:cs typeface="Apple Chancery"/>
              </a:rPr>
              <a:t>M</a:t>
            </a:r>
            <a:r>
              <a:rPr lang="en-US" sz="4000" dirty="0" smtClean="0">
                <a:latin typeface="Apple Chancery"/>
                <a:cs typeface="Apple Chancery"/>
              </a:rPr>
              <a:t>ay or may not rhyme. </a:t>
            </a:r>
            <a:endParaRPr lang="en-US" sz="4000" dirty="0"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1190157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336293"/>
            <a:ext cx="8041440" cy="632977"/>
          </a:xfrm>
        </p:spPr>
        <p:txBody>
          <a:bodyPr/>
          <a:lstStyle/>
          <a:p>
            <a:r>
              <a:rPr lang="en-US" dirty="0" smtClean="0"/>
              <a:t>Short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0381" y="1270381"/>
            <a:ext cx="4348467" cy="2055216"/>
          </a:xfrm>
        </p:spPr>
        <p:txBody>
          <a:bodyPr/>
          <a:lstStyle/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The Write Source (turquoise book) pg. 344- “Journey to the Top of the World”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645151" y="1270381"/>
            <a:ext cx="4360999" cy="1687562"/>
          </a:xfrm>
        </p:spPr>
        <p:txBody>
          <a:bodyPr/>
          <a:lstStyle/>
          <a:p>
            <a:r>
              <a:rPr lang="en-US" dirty="0" smtClean="0"/>
              <a:t>Example: </a:t>
            </a:r>
          </a:p>
          <a:p>
            <a:pPr lvl="1"/>
            <a:r>
              <a:rPr lang="en-US" dirty="0" smtClean="0"/>
              <a:t>The Write Source (pink book) pg. 344- “Shifting Gears”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7850" y="2957943"/>
            <a:ext cx="9144000" cy="38695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95352" y="3760098"/>
            <a:ext cx="3048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Your original story should be well </a:t>
            </a:r>
          </a:p>
          <a:p>
            <a:r>
              <a:rPr lang="en-US" sz="2400" dirty="0" smtClean="0"/>
              <a:t>organized with a clear beginning</a:t>
            </a:r>
          </a:p>
          <a:p>
            <a:r>
              <a:rPr lang="en-US" sz="2400" dirty="0"/>
              <a:t>m</a:t>
            </a:r>
            <a:r>
              <a:rPr lang="en-US" sz="2400" dirty="0" smtClean="0"/>
              <a:t>iddle and end.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 rot="255902">
            <a:off x="4523944" y="3449634"/>
            <a:ext cx="336547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Illustrate your story!</a:t>
            </a:r>
          </a:p>
          <a:p>
            <a:endParaRPr lang="en-US" dirty="0"/>
          </a:p>
        </p:txBody>
      </p:sp>
      <p:pic>
        <p:nvPicPr>
          <p:cNvPr id="9" name="Picture 8" descr="AA04968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876" y="4161175"/>
            <a:ext cx="2162941" cy="228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535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P900305796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28" b="14628"/>
          <a:stretch>
            <a:fillRect/>
          </a:stretch>
        </p:blipFill>
        <p:spPr>
          <a:xfrm>
            <a:off x="3966387" y="-876300"/>
            <a:ext cx="9619020" cy="77343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890"/>
            <a:ext cx="5410291" cy="900360"/>
          </a:xfrm>
        </p:spPr>
        <p:txBody>
          <a:bodyPr/>
          <a:lstStyle/>
          <a:p>
            <a:r>
              <a:rPr lang="en-US" dirty="0" smtClean="0"/>
              <a:t>Photo-essay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217654"/>
            <a:ext cx="4644848" cy="5693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Instead of writing an essay, describe something through pictures.</a:t>
            </a:r>
          </a:p>
          <a:p>
            <a:endParaRPr lang="en-US" sz="2800" dirty="0"/>
          </a:p>
          <a:p>
            <a:r>
              <a:rPr lang="en-US" sz="2800" dirty="0" smtClean="0"/>
              <a:t>It could be a “day in the life”, documentation of an event or explaining how to do something. </a:t>
            </a:r>
          </a:p>
          <a:p>
            <a:endParaRPr lang="en-US" sz="2800" dirty="0"/>
          </a:p>
          <a:p>
            <a:r>
              <a:rPr lang="en-US" sz="2800" dirty="0" smtClean="0"/>
              <a:t>Your photo-essay should have a clear beginning middle and end, just like a written essay. </a:t>
            </a:r>
          </a:p>
        </p:txBody>
      </p:sp>
    </p:spTree>
    <p:extLst>
      <p:ext uri="{BB962C8B-B14F-4D97-AF65-F5344CB8AC3E}">
        <p14:creationId xmlns:p14="http://schemas.microsoft.com/office/powerpoint/2010/main" val="410781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 film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4620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 Recording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5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 Artwork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2815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Sketchbook.thmx</Template>
  <TotalTime>88</TotalTime>
  <Words>192</Words>
  <Application>Microsoft Macintosh PowerPoint</Application>
  <PresentationFormat>On-screen Show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Sketchbook</vt:lpstr>
      <vt:lpstr>Blog Genres</vt:lpstr>
      <vt:lpstr>Creative Post</vt:lpstr>
      <vt:lpstr>Creative Post Options</vt:lpstr>
      <vt:lpstr>Poem</vt:lpstr>
      <vt:lpstr>Short Story</vt:lpstr>
      <vt:lpstr>Photo-essay</vt:lpstr>
      <vt:lpstr>Short film</vt:lpstr>
      <vt:lpstr>Music Recording</vt:lpstr>
      <vt:lpstr>Original Artwork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Blog Genres</dc:title>
  <dc:creator>Andrea Jarr</dc:creator>
  <cp:lastModifiedBy>Andrea Jarr</cp:lastModifiedBy>
  <cp:revision>7</cp:revision>
  <dcterms:created xsi:type="dcterms:W3CDTF">2012-08-09T05:56:26Z</dcterms:created>
  <dcterms:modified xsi:type="dcterms:W3CDTF">2012-08-09T07:34:45Z</dcterms:modified>
</cp:coreProperties>
</file>